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D3EA4-0D27-45D7-AD7C-B8D4654D73F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AC52-125C-4B67-8F3A-3849CB7E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AC52-125C-4B67-8F3A-3849CB7E40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ЛОГОПЕДИЧЕСКОЕ   ПОСОБИЕ   ПО   РАЗВИТИЮ   СВЯЗНОЙ   РЕЧИ    ПО   ТЕМЕ  </a:t>
            </a:r>
            <a:b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«МОЙ   СТАРИННЫЙ   ГОРОД»   </a:t>
            </a:r>
            <a:b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ДЛЯ   ДЕТЕЙ  5 – 7   ЛЕТ  </a:t>
            </a:r>
            <a:b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bg2">
                    <a:lumMod val="50000"/>
                  </a:schemeClr>
                </a:solidFill>
              </a:rPr>
              <a:t>подготовила: учитель-логопед Пахота А.Г.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s://pbs.twimg.com/media/DNpdpPoWsAAan4U.jpg:large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1285"/>
            <a:ext cx="4038600" cy="26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ПОСОБИЕ\УШАКОВ\scale_1200[2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1615687" cy="1900808"/>
          </a:xfrm>
          <a:prstGeom prst="rect">
            <a:avLst/>
          </a:prstGeom>
          <a:noFill/>
        </p:spPr>
      </p:pic>
      <p:pic>
        <p:nvPicPr>
          <p:cNvPr id="1028" name="Picture 4" descr="C:\Users\User\Desktop\ПОСОБИЕ\ТОЛБУХИН\f78ebcff9130196cf247494e1ad866d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708920"/>
            <a:ext cx="1656184" cy="1944216"/>
          </a:xfrm>
          <a:prstGeom prst="rect">
            <a:avLst/>
          </a:prstGeom>
          <a:noFill/>
        </p:spPr>
      </p:pic>
      <p:pic>
        <p:nvPicPr>
          <p:cNvPr id="1029" name="Picture 5" descr="C:\Users\User\Desktop\ПОСОБИЕ\ТЕРЕШКОВА\scale_12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172819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лист-основа с изображениями исторических личностей города;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листа красного, зеленого и желтого цвета с прорезями-окошечками;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картинок формата А5 с изображениями (увеличенные копии изображений с листа-основы): лицевая сторона – изображение, обратная сторона – информация;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карточек  (по одной для каждого изображения) с тремя вопросами по тексту;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инструкция к пособию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пособием: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вариант</a:t>
            </a:r>
            <a:endParaRPr lang="ru-RU" sz="24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лист-основу положить какой-либо из трех листов с окошечками. Правильное расположение цветного листа: срезанный уголок должен быть в верхнем левом углу. В прорезанных окошечках будет портрет личности и изображения, связанные с ней. Ребенок должен назвать, кого он увидел и рассказать, пользуясь изображениями-подсказками, об этом человеке.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ОСОБИЕ\фотоинстр\20210124_154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935" t="10580" r="2794" b="7423"/>
          <a:stretch>
            <a:fillRect/>
          </a:stretch>
        </p:blipFill>
        <p:spPr bwMode="auto">
          <a:xfrm>
            <a:off x="4644008" y="764703"/>
            <a:ext cx="3456384" cy="2381065"/>
          </a:xfrm>
          <a:prstGeom prst="rect">
            <a:avLst/>
          </a:prstGeom>
          <a:noFill/>
        </p:spPr>
      </p:pic>
      <p:pic>
        <p:nvPicPr>
          <p:cNvPr id="2051" name="Picture 3" descr="C:\Users\User\Desktop\ПОСОБИЕ\фотоинстр\20210124_154843.jpg"/>
          <p:cNvPicPr>
            <a:picLocks noChangeAspect="1" noChangeArrowheads="1"/>
          </p:cNvPicPr>
          <p:nvPr/>
        </p:nvPicPr>
        <p:blipFill>
          <a:blip r:embed="rId3" cstate="print"/>
          <a:srcRect l="11765" t="13072" r="3922" b="5882"/>
          <a:stretch>
            <a:fillRect/>
          </a:stretch>
        </p:blipFill>
        <p:spPr bwMode="auto">
          <a:xfrm>
            <a:off x="4788024" y="3789040"/>
            <a:ext cx="3312368" cy="23879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пособием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вариант</a:t>
            </a:r>
            <a:endParaRPr lang="ru-RU" sz="24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Разложить на столе изображения А5 картинкой вниз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ОСОБИЕ\фотоинстр\20210124_155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вытаскивает любое из них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ПОСОБИЕ\фотоинстр\20210124_162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3888432" cy="2754306"/>
          </a:xfrm>
          <a:prstGeom prst="rect">
            <a:avLst/>
          </a:prstGeom>
          <a:noFill/>
        </p:spPr>
      </p:pic>
      <p:pic>
        <p:nvPicPr>
          <p:cNvPr id="4099" name="Picture 3" descr="C:\Users\User\Desktop\ПОСОБИЕ\фотоинстр\20210124_162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 на листе-основе это же изображение, называет, кого или что он вытащил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ПОСОБИЕ\фотоинстр\20210124_154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4520" y="1932391"/>
            <a:ext cx="5394960" cy="404414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Взрослый находит карточку с вопросами к данному изображению, задает их ребенку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ПОСОБИЕ\фотоинстр\20210124_162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4070581" cy="3052936"/>
          </a:xfrm>
          <a:prstGeom prst="rect">
            <a:avLst/>
          </a:prstGeom>
          <a:noFill/>
        </p:spPr>
      </p:pic>
      <p:pic>
        <p:nvPicPr>
          <p:cNvPr id="6147" name="Picture 3" descr="C:\Users\User\Desktop\ПОСОБИЕ\фотоинстр\20210124_162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08955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BF"/>
      </a:accent1>
      <a:accent2>
        <a:srgbClr val="9999FF"/>
      </a:accent2>
      <a:accent3>
        <a:srgbClr val="C6D9F0"/>
      </a:accent3>
      <a:accent4>
        <a:srgbClr val="8064A2"/>
      </a:accent4>
      <a:accent5>
        <a:srgbClr val="4BACC6"/>
      </a:accent5>
      <a:accent6>
        <a:srgbClr val="244061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153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     ЛОГОПЕДИЧЕСКОЕ   ПОСОБИЕ   ПО   РАЗВИТИЮ   СВЯЗНОЙ   РЕЧИ    ПО   ТЕМЕ    «МОЙ   СТАРИННЫЙ   ГОРОД»    ДЛЯ   ДЕТЕЙ  5 – 7   ЛЕТ    подготовила: учитель-логопед Пахота А.Г.    </vt:lpstr>
      <vt:lpstr>  Состав </vt:lpstr>
      <vt:lpstr>Работа с пособием: первый вариант</vt:lpstr>
      <vt:lpstr>Работа с пособием: второй вариант</vt:lpstr>
      <vt:lpstr>Ребенок вытаскивает любое из них </vt:lpstr>
      <vt:lpstr>находит на листе-основе это же изображение, называет, кого или что он вытащил</vt:lpstr>
      <vt:lpstr>  Взрослый находит карточку с вопросами к данному изображению, задает их ребенку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31</cp:revision>
  <dcterms:modified xsi:type="dcterms:W3CDTF">2021-01-25T21:18:35Z</dcterms:modified>
</cp:coreProperties>
</file>