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6" r:id="rId5"/>
    <p:sldId id="262" r:id="rId6"/>
    <p:sldId id="267" r:id="rId7"/>
    <p:sldId id="280" r:id="rId8"/>
    <p:sldId id="274" r:id="rId9"/>
    <p:sldId id="259" r:id="rId10"/>
    <p:sldId id="261" r:id="rId11"/>
    <p:sldId id="273" r:id="rId12"/>
    <p:sldId id="272" r:id="rId13"/>
    <p:sldId id="275" r:id="rId14"/>
    <p:sldId id="279" r:id="rId15"/>
    <p:sldId id="260" r:id="rId16"/>
    <p:sldId id="269" r:id="rId17"/>
    <p:sldId id="270" r:id="rId18"/>
    <p:sldId id="266" r:id="rId19"/>
    <p:sldId id="265" r:id="rId20"/>
    <p:sldId id="278" r:id="rId21"/>
    <p:sldId id="268" r:id="rId22"/>
    <p:sldId id="277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0860" autoAdjust="0"/>
  </p:normalViewPr>
  <p:slideViewPr>
    <p:cSldViewPr>
      <p:cViewPr varScale="1">
        <p:scale>
          <a:sx n="105" d="100"/>
          <a:sy n="105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8B6E8-AD61-47CB-B3A3-AD58BFC1B3C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55ADE-A83A-4426-818C-9B9B76732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55ADE-A83A-4426-818C-9B9B767325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55ADE-A83A-4426-818C-9B9B767325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секция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55ADE-A83A-4426-818C-9B9B767325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секция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55ADE-A83A-4426-818C-9B9B767325F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2909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«Многофункциональная ширма»</a:t>
            </a:r>
          </a:p>
          <a:p>
            <a:pPr algn="ctr"/>
            <a:endParaRPr lang="ru-RU" sz="3200" b="1" spc="5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spc="5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2656"/>
            <a:ext cx="7776864" cy="830997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№27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Цветик-семицветик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1472" y="3356992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Разработали воспитатели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Орлова Юлия Юрьевна,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Абулашвили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Виктория Валентиновна,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учитель-логопед: Борисова Ирина Анатольевна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602700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Тутаев,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User\Pictures\ширма\IMG_20220328_153711.jpg" id="19458" name="Picture 2"/>
          <p:cNvPicPr>
            <a:picLocks noChangeArrowheads="1" noChangeAspect="1"/>
          </p:cNvPicPr>
          <p:nvPr/>
        </p:nvPicPr>
        <p:blipFill>
          <a:blip cstate="print" r:embed="rId2"/>
          <a:srcRect r="-31"/>
          <a:stretch>
            <a:fillRect/>
          </a:stretch>
        </p:blipFill>
        <p:spPr bwMode="auto">
          <a:xfrm>
            <a:off x="1115616" y="2708920"/>
            <a:ext cx="3362186" cy="3573016"/>
          </a:xfrm>
          <a:prstGeom prst="rect">
            <a:avLst/>
          </a:prstGeom>
          <a:noFill/>
        </p:spPr>
      </p:pic>
      <p:pic>
        <p:nvPicPr>
          <p:cNvPr descr="C:\Users\User\Pictures\ширма\IMG_20220328_154023.jpg" id="19459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5220072" y="3140968"/>
            <a:ext cx="3501008" cy="3501008"/>
          </a:xfrm>
          <a:prstGeom prst="rect">
            <a:avLst/>
          </a:prstGeom>
          <a:noFill/>
        </p:spPr>
      </p:pic>
      <p:pic>
        <p:nvPicPr>
          <p:cNvPr descr="C:\Users\User\Pictures\ширма\IMG_20220328_153717.jpg" id="19460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5652120" y="188640"/>
            <a:ext cx="2708920" cy="27089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3672408" cy="23083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С помощью возможности деления пространства группы появляются медицинские кабинеты «Рентген», «Кардиолог» и др.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C:\Users\User\Pictures\ширма\IMG_20220328_154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3212976" cy="4525337"/>
          </a:xfrm>
          <a:prstGeom prst="rect">
            <a:avLst/>
          </a:prstGeom>
          <a:noFill/>
        </p:spPr>
      </p:pic>
      <p:pic>
        <p:nvPicPr>
          <p:cNvPr id="28675" name="Picture 3" descr="C:\Users\User\Pictures\ширма\IMG_20220328_154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2996952" cy="38170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47667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сюжетно-ролевых играх используем маркеры «Аптека», накидку на стульчики «Скорая помощь».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User\Pictures\ширма\i4usvgh6etc_w206_h200.jpg" id="27650" name="Picture 2"/>
          <p:cNvPicPr>
            <a:picLocks noChangeArrowheads="1" noChangeAspect="1"/>
          </p:cNvPicPr>
          <p:nvPr/>
        </p:nvPicPr>
        <p:blipFill>
          <a:blip cstate="print" r:embed="rId2"/>
          <a:srcRect r="-175"/>
          <a:stretch>
            <a:fillRect/>
          </a:stretch>
        </p:blipFill>
        <p:spPr bwMode="auto">
          <a:xfrm>
            <a:off x="683568" y="908720"/>
            <a:ext cx="3722093" cy="432048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cstate="print" r:embed="rId3"/>
          <a:srcRect r="41"/>
          <a:stretch>
            <a:fillRect/>
          </a:stretch>
        </p:blipFill>
        <p:spPr bwMode="auto">
          <a:xfrm>
            <a:off x="4788024" y="2204864"/>
            <a:ext cx="410445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60032" y="188640"/>
            <a:ext cx="3672408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«Ширма» - применяется в сюжетных  играх:</a:t>
            </a: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 «Военный госпиталь», «Военная палатка».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C:\Users\User\Pictures\ширма\новые фото\IMG_20220329_140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5400600" cy="54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764704"/>
            <a:ext cx="3214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Многофункциональная ширма без затруднений изменяет положение и складывается. Для игры «Военная палатка», используется ткань – накидка, которую легко потом снять.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cstate="print" r:embed="rId2"/>
          <a:srcRect b="-51" r="-51"/>
          <a:stretch>
            <a:fillRect/>
          </a:stretch>
        </p:blipFill>
        <p:spPr bwMode="auto">
          <a:xfrm>
            <a:off x="827584" y="188640"/>
            <a:ext cx="41044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3"/>
          <a:srcRect b="-42" r="24"/>
          <a:stretch>
            <a:fillRect/>
          </a:stretch>
        </p:blipFill>
        <p:spPr bwMode="auto">
          <a:xfrm>
            <a:off x="4355976" y="3645024"/>
            <a:ext cx="431459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0072" y="620688"/>
            <a:ext cx="3672408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«Ширма» - позволяет усложнять сюжет игры, используя всё пространство группы.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C:\Users\User\Pictures\ширма\IMG_20220328_16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744416" cy="4841776"/>
          </a:xfrm>
          <a:prstGeom prst="rect">
            <a:avLst/>
          </a:prstGeom>
          <a:noFill/>
        </p:spPr>
      </p:pic>
      <p:pic>
        <p:nvPicPr>
          <p:cNvPr id="20483" name="Picture 3" descr="C:\Users\User\Pictures\ширма\IMG_20220328_16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3248"/>
            <a:ext cx="3012506" cy="35587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188640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сюжетно-ролевых игр: «Семья, «В гостях у бабушки» и др. вывешиваются шторки на ленте –тесьме. Дети сами занимаются оформлением дома, размещая иллюстрации цветов в горшочках, картин, фотографий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User\Pictures\ширма\новые фото\IMG_20220329_075840.jpg" id="7170" name="Picture 2"/>
          <p:cNvPicPr>
            <a:picLocks noChangeArrowheads="1" noChangeAspect="1"/>
          </p:cNvPicPr>
          <p:nvPr/>
        </p:nvPicPr>
        <p:blipFill>
          <a:blip cstate="print" r:embed="rId2"/>
          <a:srcRect b="8" r="-24"/>
          <a:stretch>
            <a:fillRect/>
          </a:stretch>
        </p:blipFill>
        <p:spPr bwMode="auto">
          <a:xfrm>
            <a:off x="4572000" y="2780928"/>
            <a:ext cx="4283968" cy="3604834"/>
          </a:xfrm>
          <a:prstGeom prst="rect">
            <a:avLst/>
          </a:prstGeom>
          <a:noFill/>
        </p:spPr>
      </p:pic>
      <p:pic>
        <p:nvPicPr>
          <p:cNvPr descr="C:\Users\User\Pictures\ширма\новые фото\IMG_20220329_071115.jpg" id="7171" name="Picture 3"/>
          <p:cNvPicPr>
            <a:picLocks noChangeArrowheads="1" noChangeAspect="1"/>
          </p:cNvPicPr>
          <p:nvPr/>
        </p:nvPicPr>
        <p:blipFill>
          <a:blip cstate="print" r:embed="rId3"/>
          <a:srcRect b="-26" r="-32"/>
          <a:stretch>
            <a:fillRect/>
          </a:stretch>
        </p:blipFill>
        <p:spPr bwMode="auto">
          <a:xfrm>
            <a:off x="395536" y="332656"/>
            <a:ext cx="4032448" cy="54331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88640"/>
            <a:ext cx="3672408" cy="23083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Для проигрывания театрализованной деятельности на «ширме» вывешивается фетровое полотно на ленточках –завязках.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User\Pictures\ширма\новые фото\IMG_20220329_080534.jpg" id="8194" name="Picture 2"/>
          <p:cNvPicPr>
            <a:picLocks noChangeArrowheads="1" noChangeAspect="1"/>
          </p:cNvPicPr>
          <p:nvPr/>
        </p:nvPicPr>
        <p:blipFill>
          <a:blip cstate="print" r:embed="rId2"/>
          <a:srcRect b="-45" r="-11"/>
          <a:stretch>
            <a:fillRect/>
          </a:stretch>
        </p:blipFill>
        <p:spPr bwMode="auto">
          <a:xfrm>
            <a:off x="395536" y="332656"/>
            <a:ext cx="3960440" cy="4591444"/>
          </a:xfrm>
          <a:prstGeom prst="rect">
            <a:avLst/>
          </a:prstGeom>
          <a:noFill/>
        </p:spPr>
      </p:pic>
      <p:pic>
        <p:nvPicPr>
          <p:cNvPr descr="C:\Users\User\Pictures\ширма\IMG_20220328_171935.jpg" id="7" name="Picture 2"/>
          <p:cNvPicPr>
            <a:picLocks noChangeArrowheads="1" noChangeAspect="1"/>
          </p:cNvPicPr>
          <p:nvPr/>
        </p:nvPicPr>
        <p:blipFill>
          <a:blip cstate="print" r:embed="rId3"/>
          <a:srcRect b="-30" r="-638"/>
          <a:stretch>
            <a:fillRect/>
          </a:stretch>
        </p:blipFill>
        <p:spPr bwMode="auto">
          <a:xfrm>
            <a:off x="4932040" y="1772816"/>
            <a:ext cx="3779912" cy="46079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88640"/>
            <a:ext cx="3672408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«В гостях у сказки».</a:t>
            </a: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Дети сами оформляют «ширму» и презентуют театральные постановки.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User\Pictures\ширма\IMG_20220328_162103.jpg" id="21506" name="Picture 2"/>
          <p:cNvPicPr>
            <a:picLocks noChangeArrowheads="1" noChangeAspect="1"/>
          </p:cNvPicPr>
          <p:nvPr/>
        </p:nvPicPr>
        <p:blipFill>
          <a:blip cstate="print" r:embed="rId2"/>
          <a:srcRect b="-4" r="-905"/>
          <a:stretch>
            <a:fillRect/>
          </a:stretch>
        </p:blipFill>
        <p:spPr bwMode="auto">
          <a:xfrm>
            <a:off x="971600" y="260648"/>
            <a:ext cx="3240360" cy="3476022"/>
          </a:xfrm>
          <a:prstGeom prst="rect">
            <a:avLst/>
          </a:prstGeom>
          <a:noFill/>
        </p:spPr>
      </p:pic>
      <p:pic>
        <p:nvPicPr>
          <p:cNvPr descr="C:\Users\User\Pictures\ширма\новые фото\IMG_20220329_073128.jpg" id="3074" name="Picture 2"/>
          <p:cNvPicPr>
            <a:picLocks noChangeArrowheads="1" noChangeAspect="1"/>
          </p:cNvPicPr>
          <p:nvPr/>
        </p:nvPicPr>
        <p:blipFill>
          <a:blip cstate="print" r:embed="rId3"/>
          <a:srcRect b="7" r="-649"/>
          <a:stretch>
            <a:fillRect/>
          </a:stretch>
        </p:blipFill>
        <p:spPr bwMode="auto">
          <a:xfrm>
            <a:off x="4499992" y="3212976"/>
            <a:ext cx="4248472" cy="34563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88640"/>
            <a:ext cx="3672408" cy="30469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«Ширма» – главный помощник педагога. </a:t>
            </a: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С помощью ширмы осуществляется интеграция образовательных областей и решение образовательных задач.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05064"/>
            <a:ext cx="4355976" cy="23083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Размещая ленты на секциях ширмы, дети учатся завязывать узелки и «Бантики».</a:t>
            </a: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Разноцветные ленточки служат экраном для наглядного и демонстрационного материала.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User\Pictures\ширма\новые фото\IMG_20220329_072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744416" cy="3744416"/>
          </a:xfrm>
          <a:prstGeom prst="rect">
            <a:avLst/>
          </a:prstGeom>
          <a:noFill/>
        </p:spPr>
      </p:pic>
      <p:pic>
        <p:nvPicPr>
          <p:cNvPr id="2051" name="Picture 3" descr="C:\Users\User\Pictures\ширма\новые фото\IMG_20220329_073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4005064" cy="4005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54868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«Ширма» -  используется как в непосредственной образовательной деятельности, так и в свободной.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User\Pictures\ширма\новые фото\IMG_20220329_071649.jpg" id="2" name="Picture 2"/>
          <p:cNvPicPr>
            <a:picLocks noChangeArrowheads="1" noChangeAspect="1"/>
          </p:cNvPicPr>
          <p:nvPr/>
        </p:nvPicPr>
        <p:blipFill>
          <a:blip cstate="print" r:embed="rId3"/>
          <a:srcRect b="8" r="-478"/>
          <a:stretch>
            <a:fillRect/>
          </a:stretch>
        </p:blipFill>
        <p:spPr bwMode="auto">
          <a:xfrm>
            <a:off x="539552" y="476672"/>
            <a:ext cx="4165386" cy="3384376"/>
          </a:xfrm>
          <a:prstGeom prst="rect">
            <a:avLst/>
          </a:prstGeom>
          <a:noFill/>
        </p:spPr>
      </p:pic>
      <p:pic>
        <p:nvPicPr>
          <p:cNvPr descr="C:\Users\User\Pictures\ширма\новые фото\IMG_20220329_072109.jpg" id="1027" name="Picture 3"/>
          <p:cNvPicPr>
            <a:picLocks noChangeArrowheads="1" noChangeAspect="1"/>
          </p:cNvPicPr>
          <p:nvPr/>
        </p:nvPicPr>
        <p:blipFill>
          <a:blip cstate="print" r:embed="rId4"/>
          <a:srcRect b="-34" r="-723"/>
          <a:stretch>
            <a:fillRect/>
          </a:stretch>
        </p:blipFill>
        <p:spPr bwMode="auto">
          <a:xfrm>
            <a:off x="4860032" y="2708920"/>
            <a:ext cx="4104456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548680"/>
            <a:ext cx="4032448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«Ширма» - состоит из трех секций «01», «02», «03».</a:t>
            </a: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Имеются шторки на ленте-тесьме.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Users\User\Pictures\ширма\новые фото\IMG_20220329_073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789040" cy="3789040"/>
          </a:xfrm>
          <a:prstGeom prst="rect">
            <a:avLst/>
          </a:prstGeom>
          <a:noFill/>
        </p:spPr>
      </p:pic>
      <p:pic>
        <p:nvPicPr>
          <p:cNvPr id="6148" name="Picture 4" descr="C:\Users\User\Pictures\ширма\новые фото\IMG_20220329_074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4077072" cy="40770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«Разноцветного экрана» проводится индивидуальная работа по ФЭМП, грамматике,  развитию речи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User\Pictures\ширма\новые фото\IMG_20220329_07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48472" cy="4523724"/>
          </a:xfrm>
          <a:prstGeom prst="rect">
            <a:avLst/>
          </a:prstGeom>
          <a:noFill/>
        </p:spPr>
      </p:pic>
      <p:pic>
        <p:nvPicPr>
          <p:cNvPr id="4099" name="Picture 3" descr="C:\Users\User\Pictures\ширма\новые фото\IMG_20220329_07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960440" cy="4273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35488" y="0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ширма служит местом уединения для детей, где они отдыхают, играют, читают книги.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размещают ширму в пространстве группы по своему желанию.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C:\Users\User\Pictures\ширма\IMG_20220328_164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6424" cy="4444130"/>
          </a:xfrm>
          <a:prstGeom prst="rect">
            <a:avLst/>
          </a:prstGeom>
          <a:noFill/>
        </p:spPr>
      </p:pic>
      <p:pic>
        <p:nvPicPr>
          <p:cNvPr id="5122" name="Picture 2" descr="C:\Users\User\Pictures\ширма\IMG_20220328_164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15177"/>
            <a:ext cx="3096344" cy="34428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3326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«Места уединения»  дети сами выбирают фон шторок, разноцветные ленточки или др.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Размещают на ленточках с помощью прищепок семейные фотографии, фотографии детей группы ит.д.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388692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just" defTabSz="914400" eaLnBrk="1" fontAlgn="base" hangingPunct="1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dirty="0" lang="ru-RU" smtClean="0" sz="2400"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М</a:t>
            </a:r>
            <a:r>
              <a:rPr b="0" baseline="0" cap="none" dirty="0" i="0" kumimoji="0" lang="ru-RU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ногофункциональная ширма</a:t>
            </a:r>
            <a:r>
              <a:rPr b="0" cap="none" dirty="0" i="0" kumimoji="0" lang="ru-RU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 </a:t>
            </a:r>
            <a:r>
              <a:rPr b="0" baseline="0" cap="none" dirty="0" i="0" kumimoji="0" lang="ru-RU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помогает создавать благоприятные условия для развития познавательных процессов, интеллектуального развития детей, а также творческой активности в различных видах деятельности, как того требует ФГОС ДО.</a:t>
            </a:r>
          </a:p>
          <a:p>
            <a:pPr algn="just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ru-RU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18" typeface="Times New Roman"/>
                <a:cs charset="0" pitchFamily="18" typeface="Times New Roman"/>
              </a:rPr>
              <a:t>Данное пособие является обучающим, так как в нём есть интересные элементы, которые позволяют решать воспитательные, развивающие и обучающие цели и задачи.</a:t>
            </a:r>
          </a:p>
          <a:p>
            <a:pPr algn="just" defTabSz="914400" eaLnBrk="0" fontAlgn="base" hangingPunct="0" indent="22860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0" baseline="0" cap="none" dirty="0" i="0" kumimoji="0" lang="ru-RU" normalizeH="0" smtClean="0" strike="noStrike" sz="24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Pictures\ширма\новые фото\IMG_20220329_071649.jpg" id="13" name="Picture 2"/>
          <p:cNvPicPr>
            <a:picLocks noChangeArrowheads="1" noChangeAspect="1"/>
          </p:cNvPicPr>
          <p:nvPr/>
        </p:nvPicPr>
        <p:blipFill>
          <a:blip cstate="print" r:embed="rId2"/>
          <a:srcRect b="72" r="-478"/>
          <a:stretch>
            <a:fillRect/>
          </a:stretch>
        </p:blipFill>
        <p:spPr bwMode="auto">
          <a:xfrm>
            <a:off x="179513" y="3640142"/>
            <a:ext cx="2808312" cy="2281753"/>
          </a:xfrm>
          <a:prstGeom prst="rect">
            <a:avLst/>
          </a:prstGeom>
          <a:noFill/>
        </p:spPr>
      </p:pic>
      <p:pic>
        <p:nvPicPr>
          <p:cNvPr descr="C:\Users\User\Pictures\ширма\новые фото\IMG_20220329_072109.jpg" id="14" name="Picture 3"/>
          <p:cNvPicPr>
            <a:picLocks noChangeArrowheads="1" noChangeAspect="1"/>
          </p:cNvPicPr>
          <p:nvPr/>
        </p:nvPicPr>
        <p:blipFill>
          <a:blip cstate="print" r:embed="rId3"/>
          <a:srcRect b="-67" r="-723"/>
          <a:stretch>
            <a:fillRect/>
          </a:stretch>
        </p:blipFill>
        <p:spPr bwMode="auto">
          <a:xfrm>
            <a:off x="3131840" y="4005064"/>
            <a:ext cx="3240360" cy="2615028"/>
          </a:xfrm>
          <a:prstGeom prst="rect">
            <a:avLst/>
          </a:prstGeom>
          <a:noFill/>
        </p:spPr>
      </p:pic>
      <p:pic>
        <p:nvPicPr>
          <p:cNvPr descr="C:\Users\User\Pictures\ширма\новые фото\IMG_20220329_073128.jpg" id="15" name="Picture 2"/>
          <p:cNvPicPr>
            <a:picLocks noChangeArrowheads="1" noChangeAspect="1"/>
          </p:cNvPicPr>
          <p:nvPr/>
        </p:nvPicPr>
        <p:blipFill>
          <a:blip cstate="print" r:embed="rId4"/>
          <a:srcRect b="7" r="-649"/>
          <a:stretch>
            <a:fillRect/>
          </a:stretch>
        </p:blipFill>
        <p:spPr bwMode="auto">
          <a:xfrm>
            <a:off x="6444208" y="3717032"/>
            <a:ext cx="265529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7136" y="2276872"/>
            <a:ext cx="7776864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User\Pictures\ширма\znqfl6wr81y_w112_h200.jpg" id="15362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403648" y="692696"/>
            <a:ext cx="2837656" cy="50672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48680"/>
            <a:ext cx="4032448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Первая секция – </a:t>
            </a: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сюжетно-ролевая игра «Пожарная служба» или «Мы – пожарные» и др.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cstate="print" r:embed="rId4"/>
          <a:srcRect b="74" r="-12"/>
          <a:stretch>
            <a:fillRect/>
          </a:stretch>
        </p:blipFill>
        <p:spPr bwMode="auto">
          <a:xfrm>
            <a:off x="4355976" y="2276872"/>
            <a:ext cx="4595644" cy="262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6016" y="620688"/>
            <a:ext cx="4032448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«Ширма» - делит группу на зоны, благодаря своей </a:t>
            </a:r>
            <a:r>
              <a:rPr dirty="0" err="1" lang="ru-RU" smtClean="0" sz="2400">
                <a:latin charset="0" pitchFamily="18" typeface="Times New Roman"/>
                <a:cs charset="0" pitchFamily="18" typeface="Times New Roman"/>
              </a:rPr>
              <a:t>трансформируемости</a:t>
            </a: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 и мобильности.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3"/>
          <a:srcRect b="-75" r="-4"/>
          <a:stretch>
            <a:fillRect/>
          </a:stretch>
        </p:blipFill>
        <p:spPr bwMode="auto">
          <a:xfrm>
            <a:off x="3635896" y="3356992"/>
            <a:ext cx="4489589" cy="28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rrowheads="1" noChangeAspect="1"/>
          </p:cNvPicPr>
          <p:nvPr/>
        </p:nvPicPr>
        <p:blipFill>
          <a:blip cstate="print" r:embed="rId4"/>
          <a:srcRect b="-57" r="-3"/>
          <a:stretch>
            <a:fillRect/>
          </a:stretch>
        </p:blipFill>
        <p:spPr bwMode="auto">
          <a:xfrm>
            <a:off x="827584" y="332656"/>
            <a:ext cx="377908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User\Pictures\ширма\IMG_20220328_143145.jpg" id="6" name="Рисунок 5"/>
          <p:cNvPicPr/>
          <p:nvPr/>
        </p:nvPicPr>
        <p:blipFill>
          <a:blip cstate="print" r:embed="rId2"/>
          <a:srcRect b="-20" r="-48"/>
          <a:stretch>
            <a:fillRect/>
          </a:stretch>
        </p:blipFill>
        <p:spPr bwMode="auto">
          <a:xfrm>
            <a:off x="1547664" y="1124744"/>
            <a:ext cx="25202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548680"/>
            <a:ext cx="4032448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Вторая  секция – </a:t>
            </a:r>
          </a:p>
          <a:p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сюжетно-ролевая игра «Полиция» и «Автоинспекция».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Pictures\ширма\IMG_20220328_155830.jpg" id="16388" name="Picture 4"/>
          <p:cNvPicPr>
            <a:picLocks noChangeArrowheads="1" noChangeAspect="1"/>
          </p:cNvPicPr>
          <p:nvPr/>
        </p:nvPicPr>
        <p:blipFill>
          <a:blip cstate="print" r:embed="rId3"/>
          <a:srcRect b="43" r="36"/>
          <a:stretch>
            <a:fillRect/>
          </a:stretch>
        </p:blipFill>
        <p:spPr bwMode="auto">
          <a:xfrm>
            <a:off x="4572000" y="2348880"/>
            <a:ext cx="381642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descr="C:\Users\User\Pictures\ширма\IMG_20220328_155938.jpg" id="16387" name="Picture 3"/>
          <p:cNvPicPr>
            <a:picLocks noChangeArrowheads="1" noChangeAspect="1"/>
          </p:cNvPicPr>
          <p:nvPr/>
        </p:nvPicPr>
        <p:blipFill>
          <a:blip cstate="print" r:embed="rId2"/>
          <a:srcRect b="79" r="-696"/>
          <a:stretch>
            <a:fillRect/>
          </a:stretch>
        </p:blipFill>
        <p:spPr bwMode="auto">
          <a:xfrm>
            <a:off x="323528" y="548680"/>
            <a:ext cx="3960440" cy="259228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cstate="print" r:embed="rId3"/>
          <a:srcRect b="-39" r="-21"/>
          <a:stretch>
            <a:fillRect/>
          </a:stretch>
        </p:blipFill>
        <p:spPr bwMode="auto">
          <a:xfrm>
            <a:off x="2555776" y="3284984"/>
            <a:ext cx="5348713" cy="268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9992" y="980728"/>
            <a:ext cx="4032448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На ширме легко размещать наглядный или демонстрационный материал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User\Pictures\ширма\IMG_20220328_143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112568" cy="51125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152" y="692696"/>
            <a:ext cx="2987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Секции «ширмы» между собой скреплены планками, которые легко снимаются.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catherineasquithgallery.com/uploads/posts/2021-02/1612748959_62-p-fon-dlya-prezentatsii-nezhno-goluboi-s-per-66.jpg" id="1026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catherineasquithgallery.com/uploads/posts/2021-02/1612748959_62-p-fon-dlya-prezentatsii-nezhno-goluboi-s-per-66.jpg" id="1028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040" y="476672"/>
            <a:ext cx="3672408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Третья  секция – </a:t>
            </a:r>
          </a:p>
          <a:p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сюжетно-ролевая игра «Больница» , «Скорая помощь», «Аптека».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Pictures\ширма\IMG_20220328_154724.jpg" id="29698" name="Picture 2"/>
          <p:cNvPicPr>
            <a:picLocks noChangeArrowheads="1" noChangeAspect="1"/>
          </p:cNvPicPr>
          <p:nvPr/>
        </p:nvPicPr>
        <p:blipFill>
          <a:blip cstate="print" r:embed="rId2"/>
          <a:srcRect r="-45"/>
          <a:stretch>
            <a:fillRect/>
          </a:stretch>
        </p:blipFill>
        <p:spPr bwMode="auto">
          <a:xfrm>
            <a:off x="1115616" y="404665"/>
            <a:ext cx="3384376" cy="4095905"/>
          </a:xfrm>
          <a:prstGeom prst="rect">
            <a:avLst/>
          </a:prstGeom>
          <a:noFill/>
        </p:spPr>
      </p:pic>
      <p:pic>
        <p:nvPicPr>
          <p:cNvPr descr="C:\Users\User\Pictures\ширма\IMG_20220328_153645.jpg" id="8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788024" y="2276872"/>
            <a:ext cx="4149080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2/1612748959_62-p-fon-dlya-prezentatsii-nezhno-goluboi-s-per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C:\Users\User\Pictures\ширма\IMG_20220328_153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861048" cy="3861048"/>
          </a:xfrm>
          <a:prstGeom prst="rect">
            <a:avLst/>
          </a:prstGeom>
          <a:noFill/>
        </p:spPr>
      </p:pic>
      <p:pic>
        <p:nvPicPr>
          <p:cNvPr id="17411" name="Picture 3" descr="C:\Users\User\Pictures\ширма\IMG_20220328_153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4149080" cy="39273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33265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Полотно «03» и шторки совмещаются при игре, обозначая «Больницу», где с обратной стороны размещены кабинеты врачей.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407</TotalTime>
  <Words>482</Words>
  <Application>Microsoft Office PowerPoint</Application>
  <PresentationFormat>Экран (4:3)</PresentationFormat>
  <Paragraphs>51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2022-03-28T18:30:33Z</dcterms:created>
  <dcterms:modified xsi:type="dcterms:W3CDTF">2022-03-30T09:27:35Z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1395289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