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2226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2E01-8D57-4552-8371-3F63BCC3E5B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6ACA-0010-43A9-A976-CF0BABD59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76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2E01-8D57-4552-8371-3F63BCC3E5B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6ACA-0010-43A9-A976-CF0BABD59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10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2E01-8D57-4552-8371-3F63BCC3E5B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6ACA-0010-43A9-A976-CF0BABD59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40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2E01-8D57-4552-8371-3F63BCC3E5B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6ACA-0010-43A9-A976-CF0BABD59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3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2E01-8D57-4552-8371-3F63BCC3E5B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6ACA-0010-43A9-A976-CF0BABD59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24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2E01-8D57-4552-8371-3F63BCC3E5B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6ACA-0010-43A9-A976-CF0BABD59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2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2E01-8D57-4552-8371-3F63BCC3E5B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6ACA-0010-43A9-A976-CF0BABD59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73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2E01-8D57-4552-8371-3F63BCC3E5B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6ACA-0010-43A9-A976-CF0BABD59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13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2E01-8D57-4552-8371-3F63BCC3E5B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6ACA-0010-43A9-A976-CF0BABD59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818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2E01-8D57-4552-8371-3F63BCC3E5B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6ACA-0010-43A9-A976-CF0BABD59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92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2E01-8D57-4552-8371-3F63BCC3E5B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6ACA-0010-43A9-A976-CF0BABD59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4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42E01-8D57-4552-8371-3F63BCC3E5B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86ACA-0010-43A9-A976-CF0BABD59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40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22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25.jpeg" Type="http://schemas.openxmlformats.org/officeDocument/2006/relationships/image"/><Relationship Id="rId5" Target="../media/image24.jpeg" Type="http://schemas.openxmlformats.org/officeDocument/2006/relationships/image"/><Relationship Id="rId4" Target="../media/image23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26.jpeg" Type="http://schemas.openxmlformats.org/officeDocument/2006/relationships/image"/><Relationship Id="rId7" Target="../media/image30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29.jpeg" Type="http://schemas.openxmlformats.org/officeDocument/2006/relationships/image"/><Relationship Id="rId5" Target="../media/image28.jpeg" Type="http://schemas.openxmlformats.org/officeDocument/2006/relationships/image"/><Relationship Id="rId4" Target="../media/image27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31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32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3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6.jpeg" Type="http://schemas.openxmlformats.org/officeDocument/2006/relationships/image"/><Relationship Id="rId4" Target="../media/image5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10.jpeg" Type="http://schemas.openxmlformats.org/officeDocument/2006/relationships/image"/><Relationship Id="rId4" Target="../media/image9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13.jpeg" Type="http://schemas.openxmlformats.org/officeDocument/2006/relationships/image"/><Relationship Id="rId4" Target="../media/image12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15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18.jpeg" Type="http://schemas.openxmlformats.org/officeDocument/2006/relationships/image"/><Relationship Id="rId4" Target="../media/image17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21.jpeg" Type="http://schemas.openxmlformats.org/officeDocument/2006/relationships/image"/><Relationship Id="rId4" Target="../media/image20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29465" y="548680"/>
            <a:ext cx="6836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общеобразовательное учреждение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«Детский сад №27 «Цветик-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семицветик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Тутаевского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МР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4577" y="1700808"/>
            <a:ext cx="843269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Фестиваль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«Ширмы и маркеры игрового пространства,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 часть развивающей пространственной среды»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Номинация: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«Маркеры игрового пространства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для сюжетно-ролевой игры»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6094" y="5052922"/>
            <a:ext cx="50379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Подготовили: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Ломоносова Галина Александровна,</a:t>
            </a:r>
          </a:p>
          <a:p>
            <a:pPr algn="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оспитатель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квалификационной категории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Королева Ольга Ивановна,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870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780"/>
            <a:ext cx="3019643" cy="22647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 descr="C:\Users\User\Desktop\учебный год 2019-2020\Победа\фото Проект февраль\XtyC-dbXhA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80" y="4532598"/>
            <a:ext cx="2954675" cy="22160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User\Desktop\учебный год 2019-2020\Победа\фото Проект февраль\8hkSAok80tc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851" y="4532598"/>
            <a:ext cx="3185938" cy="2389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372" y="1519219"/>
            <a:ext cx="4032448" cy="28102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19061" y="195780"/>
            <a:ext cx="456297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МЕДСАНБАТ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Вмиг ширма превращается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больницы в медсанбат отличный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38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51"/>
            <a:ext cx="9144000" cy="68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75" y="207626"/>
            <a:ext cx="2392174" cy="1794130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rrowheads="1"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"/>
          <a:stretch/>
        </p:blipFill>
        <p:spPr bwMode="auto">
          <a:xfrm>
            <a:off x="6352880" y="4221087"/>
            <a:ext cx="2734003" cy="2285289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rrowheads="1"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9" r="-49"/>
          <a:stretch/>
        </p:blipFill>
        <p:spPr bwMode="auto">
          <a:xfrm>
            <a:off x="2925461" y="1772816"/>
            <a:ext cx="3293078" cy="4266683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8"/>
          <p:cNvPicPr>
            <a:picLocks noChangeArrowheads="1" noChangeAspect="1"/>
          </p:cNvPicPr>
          <p:nvPr/>
        </p:nvPicPr>
        <p:blipFill rotWithShape="1">
          <a:blip cstate="print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6" r="22"/>
          <a:stretch/>
        </p:blipFill>
        <p:spPr bwMode="auto">
          <a:xfrm flipV="1" rot="10800000">
            <a:off x="219775" y="3971826"/>
            <a:ext cx="2555776" cy="2695186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3" name="Picture 9"/>
          <p:cNvPicPr>
            <a:picLocks noChangeArrowheads="1" noChangeAspect="1"/>
          </p:cNvPicPr>
          <p:nvPr/>
        </p:nvPicPr>
        <p:blipFill rotWithShape="1">
          <a:blip cstate="print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" r="-4"/>
          <a:stretch/>
        </p:blipFill>
        <p:spPr bwMode="auto">
          <a:xfrm>
            <a:off x="6380426" y="1029453"/>
            <a:ext cx="2584062" cy="2217680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57696" y="207626"/>
            <a:ext cx="4302461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Ширма на бок положу,</a:t>
            </a:r>
          </a:p>
          <a:p>
            <a:pPr algn="ctr"/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В домик (палатку)ловко превращу!</a:t>
            </a:r>
            <a:endParaRPr b="1" dirty="0" lang="ru-RU" sz="200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371776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51"/>
            <a:ext cx="9144000" cy="68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3573206" cy="47642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9078"/>
            <a:ext cx="3600400" cy="48005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359078"/>
            <a:ext cx="1597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РАКЕТА</a:t>
            </a:r>
            <a:endParaRPr lang="ru-RU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6016" y="5661248"/>
            <a:ext cx="34218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очень захотеть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Можно к звездам полететь!</a:t>
            </a:r>
          </a:p>
          <a:p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71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51"/>
            <a:ext cx="9144000" cy="68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6591" y="1340768"/>
            <a:ext cx="826373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Маркеры, представленные в данной презентации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деланы совместно с детьми и их родителями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8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" y="0"/>
            <a:ext cx="9144000" cy="6848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87418" y="332656"/>
            <a:ext cx="931883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Маркеры игрового пространства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представляют собой игровые предметы и конструкции,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указывающие на место событий, в которых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азворачивается сюжет игра.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95" y="3130661"/>
            <a:ext cx="934634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игрового маркера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заключается в оптимизации</a:t>
            </a:r>
          </a:p>
          <a:p>
            <a:pPr algn="just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редметно-пространственных условий для расширения </a:t>
            </a:r>
          </a:p>
          <a:p>
            <a:pPr algn="just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грового и социального опыта дошкольников.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57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6848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404" y="1155080"/>
            <a:ext cx="3607095" cy="48245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71456"/>
            <a:ext cx="4680520" cy="34994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xtBox 1"/>
          <p:cNvSpPr txBox="1"/>
          <p:nvPr/>
        </p:nvSpPr>
        <p:spPr>
          <a:xfrm>
            <a:off x="2582808" y="503094"/>
            <a:ext cx="3568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МАГАЗИН ЦВЕТОВ</a:t>
            </a:r>
            <a:endParaRPr lang="ru-RU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3536" y="4872504"/>
            <a:ext cx="32773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Вот цветочный магазин,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Двери нам сейчас открыл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Снова розы распустились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настурции цветут,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фиалками ребята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продавцу сейчас придут.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47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6848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rrowheads="1"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"/>
          <a:stretch/>
        </p:blipFill>
        <p:spPr bwMode="auto">
          <a:xfrm>
            <a:off x="6516216" y="591950"/>
            <a:ext cx="2506975" cy="2841639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  <p:pic>
        <p:nvPicPr>
          <p:cNvPr id="4099" name="Picture 3"/>
          <p:cNvPicPr>
            <a:picLocks noChangeArrowheads="1"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58" y="3717032"/>
            <a:ext cx="1938141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  <p:pic>
        <p:nvPicPr>
          <p:cNvPr id="4100" name="Picture 4"/>
          <p:cNvPicPr>
            <a:picLocks noChangeArrowheads="1"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0" r="-23"/>
          <a:stretch/>
        </p:blipFill>
        <p:spPr bwMode="auto">
          <a:xfrm>
            <a:off x="2267744" y="1772816"/>
            <a:ext cx="4083515" cy="3013261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  <p:sp>
        <p:nvSpPr>
          <p:cNvPr id="2" name="TextBox 1"/>
          <p:cNvSpPr txBox="1"/>
          <p:nvPr/>
        </p:nvSpPr>
        <p:spPr>
          <a:xfrm>
            <a:off x="2267744" y="591950"/>
            <a:ext cx="3744416" cy="5232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ru-RU" smtClean="0" sz="2800" u="sng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>ЗООМАГАЗИН</a:t>
            </a:r>
            <a:endParaRPr b="1" dirty="0" lang="ru-RU" sz="2800" u="sng">
              <a:solidFill>
                <a:srgbClr val="FF000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1401" y="5229200"/>
            <a:ext cx="3879716" cy="1323439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В торговом центре по соседству,</a:t>
            </a:r>
          </a:p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В ряду других такой один,</a:t>
            </a:r>
          </a:p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Открылся новый, интересный</a:t>
            </a:r>
          </a:p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И модный зоомагазин.</a:t>
            </a:r>
            <a:endParaRPr b="1" dirty="0" lang="ru-RU" sz="200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171510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rrowheads="1"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" r="-30"/>
          <a:stretch/>
        </p:blipFill>
        <p:spPr bwMode="auto">
          <a:xfrm>
            <a:off x="6516216" y="404664"/>
            <a:ext cx="2456466" cy="1752904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  <p:pic>
        <p:nvPicPr>
          <p:cNvPr id="5124" name="Picture 4"/>
          <p:cNvPicPr>
            <a:picLocks noChangeArrowheads="1"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" r="-25"/>
          <a:stretch/>
        </p:blipFill>
        <p:spPr bwMode="auto">
          <a:xfrm>
            <a:off x="1979712" y="1501192"/>
            <a:ext cx="4320481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  <p:pic>
        <p:nvPicPr>
          <p:cNvPr id="5125" name="Picture 5"/>
          <p:cNvPicPr>
            <a:picLocks noChangeArrowheads="1"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"/>
          <a:stretch/>
        </p:blipFill>
        <p:spPr bwMode="auto">
          <a:xfrm>
            <a:off x="41020" y="4812285"/>
            <a:ext cx="2452180" cy="2007964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  <p:sp>
        <p:nvSpPr>
          <p:cNvPr id="2" name="TextBox 1"/>
          <p:cNvSpPr txBox="1"/>
          <p:nvPr/>
        </p:nvSpPr>
        <p:spPr>
          <a:xfrm>
            <a:off x="938362" y="451978"/>
            <a:ext cx="5382114" cy="5232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mtClean="0" sz="2800" u="sng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>ВЕТЕРИНАРНАЯ БОЛЬНИЦА</a:t>
            </a:r>
            <a:endParaRPr b="1" dirty="0" lang="ru-RU" sz="2800" u="sng">
              <a:solidFill>
                <a:srgbClr val="FF000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64088" y="4768269"/>
            <a:ext cx="3332131" cy="193899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Если у собаки жар</a:t>
            </a:r>
          </a:p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Нужен ей ветеринар.</a:t>
            </a:r>
          </a:p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Он поможет излечиться</a:t>
            </a:r>
          </a:p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Даже тигру и волчице.</a:t>
            </a:r>
          </a:p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В нашей клинике, друзья,</a:t>
            </a:r>
          </a:p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Работают лучшие доктора!</a:t>
            </a:r>
            <a:endParaRPr b="1" dirty="0" lang="ru-RU" sz="200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0530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rrowheads="1"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72"/>
          <a:stretch/>
        </p:blipFill>
        <p:spPr bwMode="auto">
          <a:xfrm>
            <a:off x="7035963" y="4609754"/>
            <a:ext cx="1943932" cy="2128072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  <p:pic>
        <p:nvPicPr>
          <p:cNvPr id="6147" name="Picture 3"/>
          <p:cNvPicPr>
            <a:picLocks noChangeArrowheads="1"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0"/>
          <a:stretch/>
        </p:blipFill>
        <p:spPr bwMode="auto">
          <a:xfrm>
            <a:off x="78126" y="444267"/>
            <a:ext cx="2325463" cy="2263399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  <p:pic>
        <p:nvPicPr>
          <p:cNvPr id="6148" name="Picture 4"/>
          <p:cNvPicPr>
            <a:picLocks noChangeArrowheads="1" noChangeAspect="1"/>
          </p:cNvPicPr>
          <p:nvPr/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16832"/>
            <a:ext cx="4265950" cy="3189465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  <p:sp>
        <p:nvSpPr>
          <p:cNvPr id="2" name="TextBox 1"/>
          <p:cNvSpPr txBox="1"/>
          <p:nvPr/>
        </p:nvSpPr>
        <p:spPr>
          <a:xfrm>
            <a:off x="2987824" y="444267"/>
            <a:ext cx="4449744" cy="5232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mtClean="0" sz="2800" u="sng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>БЮРО  ПУТЕШЕСТВИЙ</a:t>
            </a:r>
            <a:endParaRPr b="1" dirty="0" lang="ru-RU" sz="2800" u="sng">
              <a:solidFill>
                <a:srgbClr val="FF000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126" y="5334087"/>
            <a:ext cx="3621376" cy="1323439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Под парусом иль в самолете,</a:t>
            </a:r>
          </a:p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Сапсане или же в походе —</a:t>
            </a:r>
          </a:p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На свете есть туризм везде,</a:t>
            </a:r>
          </a:p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Весь мир зовет в своей красе!</a:t>
            </a:r>
            <a:endParaRPr b="1" dirty="0" lang="ru-RU" sz="200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23216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rrowheads="1"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"/>
          <a:stretch/>
        </p:blipFill>
        <p:spPr bwMode="auto">
          <a:xfrm>
            <a:off x="5292080" y="357027"/>
            <a:ext cx="3224653" cy="3312842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  <p:pic>
        <p:nvPicPr>
          <p:cNvPr id="7171" name="Picture 3"/>
          <p:cNvPicPr>
            <a:picLocks noChangeArrowheads="1"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" l="-3162" r="37"/>
          <a:stretch/>
        </p:blipFill>
        <p:spPr bwMode="auto">
          <a:xfrm>
            <a:off x="149559" y="1565895"/>
            <a:ext cx="4422441" cy="5053508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  <p:sp>
        <p:nvSpPr>
          <p:cNvPr id="2" name="TextBox 1"/>
          <p:cNvSpPr txBox="1"/>
          <p:nvPr/>
        </p:nvSpPr>
        <p:spPr>
          <a:xfrm>
            <a:off x="2813245" y="732977"/>
            <a:ext cx="1215461" cy="5232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mtClean="0" sz="2800" u="sng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>БАНК</a:t>
            </a:r>
            <a:endParaRPr b="1" dirty="0" lang="ru-RU" sz="2800" u="sng">
              <a:solidFill>
                <a:srgbClr val="FF000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92463" y="3933056"/>
            <a:ext cx="3423886" cy="255454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С экономикою нас,</a:t>
            </a:r>
          </a:p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Начали знакомить.</a:t>
            </a:r>
          </a:p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Что такое «вклад» и «банк»</a:t>
            </a:r>
          </a:p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Как деньги экономить.</a:t>
            </a:r>
          </a:p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Мы доход своей семьи</a:t>
            </a:r>
          </a:p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Вместе подсчитали.</a:t>
            </a:r>
          </a:p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Знаем цену всем вещам,</a:t>
            </a:r>
          </a:p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Что нам покупали.</a:t>
            </a:r>
            <a:endParaRPr b="1" dirty="0" lang="ru-RU" sz="200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733090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42313" y="676851"/>
            <a:ext cx="3914854" cy="954107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b="1" dirty="0" lang="ru-RU" smtClean="0" sz="2800" u="sng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>ИГРЫ  </a:t>
            </a:r>
            <a:r>
              <a:rPr b="1" dirty="0" lang="ru-RU" smtClean="0" sz="280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>разные важны,</a:t>
            </a:r>
          </a:p>
          <a:p>
            <a:pPr algn="ctr"/>
            <a:r>
              <a:rPr b="1" dirty="0" lang="ru-RU" smtClean="0" sz="280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>Игры разные нужны !</a:t>
            </a:r>
            <a:r>
              <a:rPr b="1" dirty="0" lang="ru-RU" smtClean="0" sz="2800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> </a:t>
            </a:r>
            <a:endParaRPr b="1" dirty="0" lang="ru-RU" sz="2800">
              <a:solidFill>
                <a:srgbClr val="FF000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id="9218" name="Picture 2"/>
          <p:cNvPicPr>
            <a:picLocks noChangeArrowheads="1"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" r="-28"/>
          <a:stretch/>
        </p:blipFill>
        <p:spPr bwMode="auto">
          <a:xfrm>
            <a:off x="255700" y="1153905"/>
            <a:ext cx="2794261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rrowheads="1"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404" y="2888940"/>
            <a:ext cx="2901527" cy="3880830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rrowheads="1"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"/>
          <a:stretch/>
        </p:blipFill>
        <p:spPr bwMode="auto">
          <a:xfrm>
            <a:off x="3212678" y="2702077"/>
            <a:ext cx="2718643" cy="2883627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308849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rrowheads="1"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6"/>
          <a:stretch/>
        </p:blipFill>
        <p:spPr bwMode="auto">
          <a:xfrm>
            <a:off x="5876012" y="3861048"/>
            <a:ext cx="3124201" cy="2799463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rrowheads="1"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377" y="1732446"/>
            <a:ext cx="2543640" cy="3391519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6720"/>
            <a:ext cx="2857303" cy="2743194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19872" y="260648"/>
            <a:ext cx="5171224" cy="954107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b="1" dirty="0" lang="ru-RU" smtClean="0" sz="2800" u="sng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>ШИРМА-МАРКЕР</a:t>
            </a:r>
          </a:p>
          <a:p>
            <a:pPr algn="ctr"/>
            <a:r>
              <a:rPr b="1" dirty="0" lang="ru-RU" smtClean="0" sz="2800" u="sng">
                <a:solidFill>
                  <a:srgbClr val="FF0000"/>
                </a:solidFill>
                <a:latin charset="0" pitchFamily="18" typeface="Times New Roman"/>
                <a:cs charset="0" pitchFamily="18" typeface="Times New Roman"/>
              </a:rPr>
              <a:t>ИГРОВОГОПРОСТРАНСТВА</a:t>
            </a:r>
            <a:endParaRPr b="1" dirty="0" lang="ru-RU" sz="2800" u="sng">
              <a:solidFill>
                <a:srgbClr val="FF000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51" y="5060724"/>
            <a:ext cx="5292603" cy="1015663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Ширма есть в группе у нас</a:t>
            </a:r>
          </a:p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Для ребят, но просто класс!</a:t>
            </a:r>
          </a:p>
          <a:p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И театр, и тренажер, для фантазии простор.</a:t>
            </a:r>
            <a:endParaRPr b="1" dirty="0" lang="ru-RU" sz="200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819102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311</Words>
  <Application>Microsoft Office PowerPoint</Application>
  <PresentationFormat>Экран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25</cp:revision>
  <dcterms:created xsi:type="dcterms:W3CDTF">2022-03-31T09:51:30Z</dcterms:created>
  <dcterms:modified xsi:type="dcterms:W3CDTF">2022-03-31T13:29:44Z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767607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